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79" r:id="rId5"/>
    <p:sldId id="332" r:id="rId6"/>
    <p:sldId id="274" r:id="rId7"/>
    <p:sldId id="289" r:id="rId8"/>
    <p:sldId id="333" r:id="rId9"/>
    <p:sldId id="334" r:id="rId10"/>
    <p:sldId id="336" r:id="rId11"/>
    <p:sldId id="324" r:id="rId12"/>
    <p:sldId id="325" r:id="rId13"/>
    <p:sldId id="343" r:id="rId14"/>
    <p:sldId id="345" r:id="rId15"/>
    <p:sldId id="353" r:id="rId16"/>
    <p:sldId id="350" r:id="rId17"/>
    <p:sldId id="347" r:id="rId18"/>
    <p:sldId id="351" r:id="rId19"/>
    <p:sldId id="352" r:id="rId20"/>
    <p:sldId id="335" r:id="rId21"/>
    <p:sldId id="338" r:id="rId22"/>
    <p:sldId id="349" r:id="rId23"/>
    <p:sldId id="340" r:id="rId24"/>
    <p:sldId id="329" r:id="rId25"/>
    <p:sldId id="323" r:id="rId26"/>
    <p:sldId id="328" r:id="rId27"/>
    <p:sldId id="271" r:id="rId28"/>
    <p:sldId id="34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83860" autoAdjust="0"/>
  </p:normalViewPr>
  <p:slideViewPr>
    <p:cSldViewPr snapToGrid="0">
      <p:cViewPr varScale="1">
        <p:scale>
          <a:sx n="92" d="100"/>
          <a:sy n="92" d="100"/>
        </p:scale>
        <p:origin x="123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9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23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Descripción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como con Azure </a:t>
            </a:r>
            <a:r>
              <a:rPr lang="es-ES" dirty="0" err="1"/>
              <a:t>Databricks</a:t>
            </a:r>
            <a:r>
              <a:rPr lang="es-ES" dirty="0"/>
              <a:t>, composite </a:t>
            </a:r>
            <a:r>
              <a:rPr lang="es-ES" dirty="0" err="1"/>
              <a:t>model</a:t>
            </a:r>
            <a:r>
              <a:rPr lang="es-ES" dirty="0"/>
              <a:t> y </a:t>
            </a:r>
            <a:r>
              <a:rPr lang="es-ES" dirty="0" err="1"/>
              <a:t>aggregations</a:t>
            </a:r>
            <a:r>
              <a:rPr lang="es-ES" dirty="0"/>
              <a:t> podemos tratar miles de millones de registros en Power BI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2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4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MADRID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099DEBE-706F-4D63-8F25-0C54EF9DC6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16" y="797918"/>
            <a:ext cx="4019048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6214E5-0CCE-4155-A3F4-2FC8176EB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Demo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7A893D0-7147-4405-A9C9-D178DA21D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AD2D3AB-D161-462D-99AF-D4EAD2FD49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FEC53C6-B8CD-4447-8DC5-7D4753866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 noProof="0" dirty="0"/>
              <a:t>Título de sección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F08CCB9-211D-4151-9311-B94072E27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20FBD3-9651-4541-B7B0-534852ADA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BEA735-DD65-4B00-95E5-5E3951979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29495-A79B-4A76-BB7B-A7E891FCB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EB469-0190-45EF-A91B-07AA88523E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F94216-8228-4694-88EB-6AE34DAEBE60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23F87EC-C469-4B8B-8168-7F56B691C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0" y="5935005"/>
            <a:ext cx="817732" cy="8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Título de sesión&gt;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</a:t>
            </a:r>
            <a:r>
              <a:rPr lang="es-ES" noProof="0" dirty="0"/>
              <a:t>Nombre del/la ponente&gt;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ESPAÑA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73585C0-7DB3-4856-9460-835C068C95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04" y="1201510"/>
            <a:ext cx="445832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DE8C5B-F3F5-4533-BDF7-2BA293EBE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" r="50000"/>
          <a:stretch/>
        </p:blipFill>
        <p:spPr>
          <a:xfrm>
            <a:off x="6414448" y="-1"/>
            <a:ext cx="576637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73717" y="6133006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Nombre del/la ponente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Título de la sesión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51965-7EA0-4CBA-9985-9EDABEEA43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038956"/>
            <a:ext cx="1334071" cy="13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noProof="0" dirty="0"/>
              <a:t>Datos de presentador(a)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s-ES" noProof="0" dirty="0"/>
              <a:t>Datos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D1139AF-434E-4AA0-A54B-27EC1CCAEEDE}"/>
              </a:ext>
            </a:extLst>
          </p:cNvPr>
          <p:cNvSpPr txBox="1"/>
          <p:nvPr userDrawn="1"/>
        </p:nvSpPr>
        <p:spPr>
          <a:xfrm>
            <a:off x="2148965" y="6488668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735FDDD-9342-4BFD-AC48-5CEBCE0E4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" y="6116041"/>
            <a:ext cx="690685" cy="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el título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dirty="0"/>
              <a:t>Subtítulo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noProof="0" dirty="0"/>
              <a:t>Texto en título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PowerPlatformMadrid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A35A0B-274F-4D53-BC38-443A621070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" y="5937556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11918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Texto en el 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/>
              <a:t>Texto de primer nivel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1800" b="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PowerPlatformEspaña</a:t>
            </a:r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421D883-C400-4FE8-A642-66621D79E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0" y="5935005"/>
            <a:ext cx="813795" cy="8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50" r:id="rId3"/>
    <p:sldLayoutId id="2147483651" r:id="rId4"/>
    <p:sldLayoutId id="2147483666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5" r:id="rId11"/>
    <p:sldLayoutId id="2147483670" r:id="rId12"/>
    <p:sldLayoutId id="2147483671" r:id="rId13"/>
    <p:sldLayoutId id="2147483672" r:id="rId14"/>
    <p:sldLayoutId id="2147483674" r:id="rId15"/>
    <p:sldLayoutId id="2147483662" r:id="rId16"/>
    <p:sldLayoutId id="2147483661" r:id="rId17"/>
    <p:sldLayoutId id="2147483676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BI-Barcelon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talks4kids.com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es.theodora.org/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aco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TKLRJ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https://www.softwaringme.es/2020/06/conoces-el-impacto-de-los-filtros-en-tu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adacad.com/secure-the-sensitive-data-in-power-bi-data-masking-better-with-row-level-security" TargetMode="Externa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rldesouza.com/powerapp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Platform-Paragua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bizzabo.com/maraton-virtual-power-platfor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tonioferra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etup.com/es-ES/Dynamic-Communities-Mallorca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6U3DN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Power-Platform-Madrid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way.office.com/pfaxaHaijsR8UPeE?ref=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kqay02p7E15AzFLsiCYYRA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73BA60-8795-4282-80C2-2A832DA3DD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Próximos encuentros</a:t>
            </a:r>
          </a:p>
          <a:p>
            <a:pPr lvl="1"/>
            <a:r>
              <a:rPr lang="es-ES" dirty="0"/>
              <a:t>PUG Barcelona 16.06 – 21.00</a:t>
            </a:r>
          </a:p>
          <a:p>
            <a:pPr lvl="2"/>
            <a:r>
              <a:rPr lang="en-US" sz="1200" dirty="0">
                <a:hlinkClick r:id="rId3"/>
              </a:rPr>
              <a:t>https://www.meetup.com/es-ES/Power-BI-Barcelona/</a:t>
            </a:r>
            <a:endParaRPr lang="es-ES" sz="1200" dirty="0"/>
          </a:p>
          <a:p>
            <a:pPr lvl="2"/>
            <a:r>
              <a:rPr lang="en-US" sz="1800" dirty="0"/>
              <a:t>"Power Query and M; The Lightsaber for the Data Jedi" by Reza Rad (from RADACAD)</a:t>
            </a: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67CD58-06A7-4127-810C-C8CB4AA09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19" y="2942431"/>
            <a:ext cx="6542809" cy="11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Talks4Kids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Evento técnico y solidario 01.07.2020  #Talks4Kids </a:t>
            </a:r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n-US" dirty="0">
                <a:solidFill>
                  <a:srgbClr val="0070C0"/>
                </a:solidFill>
              </a:rPr>
              <a:t>talks4kids</a:t>
            </a:r>
          </a:p>
          <a:p>
            <a:pPr lvl="1"/>
            <a:r>
              <a:rPr lang="en-US" dirty="0">
                <a:hlinkClick r:id="rId3"/>
              </a:rPr>
              <a:t>http://www.talks4kids.com/</a:t>
            </a:r>
            <a:r>
              <a:rPr lang="en-US" dirty="0"/>
              <a:t>                </a:t>
            </a:r>
            <a:r>
              <a:rPr lang="en-US" dirty="0">
                <a:hlinkClick r:id="rId4"/>
              </a:rPr>
              <a:t>https://es.theodora.org/es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F4E46A-2A38-42BA-90E0-176CEC66A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548" y="2400382"/>
            <a:ext cx="4399234" cy="33624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DF4E45-A9DA-4CDC-ABC5-650AA957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936" y="2400381"/>
            <a:ext cx="6302692" cy="33624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879785-867A-4905-9329-DD8086741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936" y="2398936"/>
            <a:ext cx="6302692" cy="33624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D016B8-4EBF-439A-A0CE-8E6FC7A37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42" y="2293936"/>
            <a:ext cx="6313086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Proyecto </a:t>
            </a:r>
            <a:r>
              <a:rPr lang="en-US" dirty="0"/>
              <a:t>Regional Government Emergency and Monitoring Solution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4E60A6-DDC7-40D1-9549-C79EDA4D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Creación de equipos</a:t>
            </a:r>
          </a:p>
          <a:p>
            <a:r>
              <a:rPr lang="es-ES" dirty="0"/>
              <a:t>Revisión de la plataforma</a:t>
            </a:r>
          </a:p>
          <a:p>
            <a:r>
              <a:rPr lang="es-ES" dirty="0"/>
              <a:t>Contacto con Microsoft y estado de licencias</a:t>
            </a:r>
          </a:p>
          <a:p>
            <a:r>
              <a:rPr lang="es-ES" dirty="0"/>
              <a:t>Encuentros periódicos </a:t>
            </a:r>
          </a:p>
          <a:p>
            <a:r>
              <a:rPr lang="es-ES" dirty="0"/>
              <a:t>Contacto: </a:t>
            </a:r>
            <a:r>
              <a:rPr lang="en-US" dirty="0">
                <a:hlinkClick r:id="rId3"/>
              </a:rPr>
              <a:t>javiaco@gmail.com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16F38C-C3E4-4B76-ADFE-2823D9BE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2850"/>
            <a:ext cx="3581011" cy="13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Resultados Encuesta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839068-D445-4100-8FC2-687E2E793A4E}"/>
              </a:ext>
            </a:extLst>
          </p:cNvPr>
          <p:cNvSpPr txBox="1"/>
          <p:nvPr/>
        </p:nvSpPr>
        <p:spPr>
          <a:xfrm>
            <a:off x="9101959" y="5422269"/>
            <a:ext cx="260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https://bit.ly/2TKLRJG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A6FC7F-588C-4E66-96C2-F0E51D0B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8" y="1406979"/>
            <a:ext cx="7798688" cy="43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C186BD-5F06-4215-ADB4-7BE53050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1" y="1679543"/>
            <a:ext cx="7354084" cy="395335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1D2E9E-C759-47F5-BA38-F13B763BCB6F}"/>
              </a:ext>
            </a:extLst>
          </p:cNvPr>
          <p:cNvSpPr txBox="1"/>
          <p:nvPr/>
        </p:nvSpPr>
        <p:spPr>
          <a:xfrm>
            <a:off x="509153" y="1225106"/>
            <a:ext cx="925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https://www.softwaringme.es/2020/06/conoces-el-impacto-de-los-filtros-en-tu.html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1067E0D-2BB9-45B8-8FDB-6CCC8BC78706}"/>
              </a:ext>
            </a:extLst>
          </p:cNvPr>
          <p:cNvSpPr txBox="1"/>
          <p:nvPr/>
        </p:nvSpPr>
        <p:spPr>
          <a:xfrm>
            <a:off x="8797282" y="3040735"/>
            <a:ext cx="93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 min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ADA06D5-0446-4FD8-BCAD-94445B463FD4}"/>
              </a:ext>
            </a:extLst>
          </p:cNvPr>
          <p:cNvSpPr/>
          <p:nvPr/>
        </p:nvSpPr>
        <p:spPr>
          <a:xfrm>
            <a:off x="9597382" y="3085123"/>
            <a:ext cx="529936" cy="28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D094E0-3F6F-4235-B7BB-86DE9AAB86B9}"/>
              </a:ext>
            </a:extLst>
          </p:cNvPr>
          <p:cNvSpPr txBox="1"/>
          <p:nvPr/>
        </p:nvSpPr>
        <p:spPr>
          <a:xfrm>
            <a:off x="10285860" y="3040734"/>
            <a:ext cx="93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 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352892-5A85-4274-BAEA-D354CD2F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668" y="1693702"/>
            <a:ext cx="995363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0C39-1FA6-4A9F-8E0C-7FFF43218F09}"/>
              </a:ext>
            </a:extLst>
          </p:cNvPr>
          <p:cNvSpPr txBox="1"/>
          <p:nvPr/>
        </p:nvSpPr>
        <p:spPr>
          <a:xfrm>
            <a:off x="8797282" y="3691593"/>
            <a:ext cx="93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56 s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9BBE4B98-CA9B-4842-8E24-E8C901C56005}"/>
              </a:ext>
            </a:extLst>
          </p:cNvPr>
          <p:cNvSpPr/>
          <p:nvPr/>
        </p:nvSpPr>
        <p:spPr>
          <a:xfrm>
            <a:off x="9597382" y="3735981"/>
            <a:ext cx="529936" cy="28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72C9B4-42C8-4A62-B37D-D3E844818ECE}"/>
              </a:ext>
            </a:extLst>
          </p:cNvPr>
          <p:cNvSpPr txBox="1"/>
          <p:nvPr/>
        </p:nvSpPr>
        <p:spPr>
          <a:xfrm>
            <a:off x="10285860" y="3691592"/>
            <a:ext cx="93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 s</a:t>
            </a:r>
          </a:p>
        </p:txBody>
      </p:sp>
    </p:spTree>
    <p:extLst>
      <p:ext uri="{BB962C8B-B14F-4D97-AF65-F5344CB8AC3E}">
        <p14:creationId xmlns:p14="http://schemas.microsoft.com/office/powerpoint/2010/main" val="241134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1C0779-5CB4-444D-A26D-DC0A4C68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26" y="1726427"/>
            <a:ext cx="8190476" cy="3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39861C-49CA-4C51-B9A2-CF7E791B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82" y="3205607"/>
            <a:ext cx="2529486" cy="25182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917F3E7-E5D6-40B9-B8EC-E3C8841CB49B}"/>
              </a:ext>
            </a:extLst>
          </p:cNvPr>
          <p:cNvSpPr txBox="1"/>
          <p:nvPr/>
        </p:nvSpPr>
        <p:spPr>
          <a:xfrm>
            <a:off x="480578" y="1237632"/>
            <a:ext cx="10873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https://radacad.com/secure-the-sensitive-data-in-power-bi-data-masking-better-with-row-level-security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135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Artículos Destacados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6AFDA5-49C4-4076-B120-7973F70B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1579834"/>
            <a:ext cx="8409709" cy="43215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5D3E5B-7DB1-4FA6-8CCB-D82A37B875E7}"/>
              </a:ext>
            </a:extLst>
          </p:cNvPr>
          <p:cNvSpPr txBox="1"/>
          <p:nvPr/>
        </p:nvSpPr>
        <p:spPr>
          <a:xfrm>
            <a:off x="838200" y="121050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https://carldesouza.com/powerapps/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76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70BA75-4A7C-4E85-9E48-01109299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27" y="1258708"/>
            <a:ext cx="5850082" cy="45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s-ES" dirty="0"/>
              <a:t>Lanzamiento Power </a:t>
            </a:r>
            <a:r>
              <a:rPr lang="en-US" dirty="0"/>
              <a:t>Platform</a:t>
            </a:r>
            <a:r>
              <a:rPr lang="es-ES"/>
              <a:t> Paraguay</a:t>
            </a:r>
            <a:endParaRPr lang="es-ES" dirty="0"/>
          </a:p>
          <a:p>
            <a:pPr lvl="2"/>
            <a:r>
              <a:rPr lang="en-US" sz="1800" dirty="0">
                <a:hlinkClick r:id="rId3"/>
              </a:rPr>
              <a:t>https://www.meetup.com/es-ES/PowerPlatform-Paraguay/</a:t>
            </a:r>
            <a:r>
              <a:rPr lang="en-US" sz="1800" dirty="0"/>
              <a:t> </a:t>
            </a:r>
          </a:p>
          <a:p>
            <a:pPr lvl="2"/>
            <a:endParaRPr lang="en-US" sz="1800" dirty="0"/>
          </a:p>
          <a:p>
            <a:pPr lvl="2"/>
            <a:r>
              <a:rPr lang="es-ES" dirty="0"/>
              <a:t>👏👍🙂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E46DD-3AE5-40CE-B152-016B0C7B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642" y="2804695"/>
            <a:ext cx="64865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9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Eventos Power </a:t>
            </a:r>
            <a:r>
              <a:rPr lang="en-US" dirty="0"/>
              <a:t>Platform</a:t>
            </a:r>
            <a:r>
              <a:rPr lang="es-ES" dirty="0"/>
              <a:t> fuera de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s-ES" dirty="0"/>
              <a:t>Maratón virtual Power </a:t>
            </a:r>
            <a:r>
              <a:rPr lang="en-US" dirty="0"/>
              <a:t>Platform</a:t>
            </a:r>
            <a:r>
              <a:rPr lang="es-ES" dirty="0"/>
              <a:t> del 13 al 23.07</a:t>
            </a:r>
          </a:p>
          <a:p>
            <a:pPr lvl="2"/>
            <a:r>
              <a:rPr lang="en-US" sz="1800" dirty="0">
                <a:hlinkClick r:id="rId3"/>
              </a:rPr>
              <a:t>https://events.bizzabo.com/maraton-virtual-power-platform</a:t>
            </a:r>
            <a:endParaRPr lang="es-ES" sz="1800" dirty="0"/>
          </a:p>
          <a:p>
            <a:pPr lvl="1"/>
            <a:r>
              <a:rPr lang="es-ES" dirty="0"/>
              <a:t>👏👍🙂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FF3F95-4587-4BCA-8C59-162BF8EC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88" y="2632386"/>
            <a:ext cx="3232223" cy="31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4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34022C-84C3-4354-9F8C-29719624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 de hoy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Sesión 1.- Aprende como realizar Minería de Procesos de forma efectiva en Power BI. Conoce como alcanzas tus metas</a:t>
            </a:r>
            <a:endParaRPr lang="en-US" dirty="0"/>
          </a:p>
          <a:p>
            <a:pPr lvl="1"/>
            <a:r>
              <a:rPr lang="es-ES" dirty="0"/>
              <a:t>Ponente: </a:t>
            </a:r>
            <a:r>
              <a:rPr lang="es-ES" dirty="0" err="1"/>
              <a:t>Darlis</a:t>
            </a:r>
            <a:r>
              <a:rPr lang="es-ES" dirty="0"/>
              <a:t> Darian </a:t>
            </a:r>
            <a:r>
              <a:rPr lang="es-ES" dirty="0" err="1"/>
              <a:t>Corria</a:t>
            </a:r>
            <a:r>
              <a:rPr lang="es-ES" dirty="0"/>
              <a:t> – Murcia</a:t>
            </a:r>
          </a:p>
          <a:p>
            <a:pPr lvl="1"/>
            <a:endParaRPr lang="es-ES" dirty="0"/>
          </a:p>
          <a:p>
            <a:r>
              <a:rPr lang="es-ES" dirty="0"/>
              <a:t>Sesión 2.-¿Conoces los parámetros de consulta en Power BI y cómo pueden ayudarte a mejorar tu productividad?</a:t>
            </a:r>
          </a:p>
          <a:p>
            <a:pPr lvl="1"/>
            <a:r>
              <a:rPr lang="es-ES" dirty="0"/>
              <a:t>Ponente: Diana Aguilera - Barcelona</a:t>
            </a:r>
          </a:p>
          <a:p>
            <a:endParaRPr lang="es-ES" dirty="0"/>
          </a:p>
          <a:p>
            <a:r>
              <a:rPr lang="es-ES" dirty="0"/>
              <a:t>Te invitamos a que nos dejes tus:</a:t>
            </a:r>
          </a:p>
          <a:p>
            <a:pPr lvl="1"/>
            <a:r>
              <a:rPr lang="es-ES" dirty="0"/>
              <a:t>dudas, comentarios, aportaciones y recursos en el chat 👍🙂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5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6000" dirty="0"/>
              <a:t>¡Que disfrutes del evento!</a:t>
            </a:r>
            <a:br>
              <a:rPr lang="es-ES" sz="6000" dirty="0"/>
            </a:br>
            <a:br>
              <a:rPr lang="es-ES" sz="6000" dirty="0"/>
            </a:br>
            <a:r>
              <a:rPr lang="es-ES" dirty="0"/>
              <a:t>👏👍🙂</a:t>
            </a:r>
            <a:endParaRPr lang="es-E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8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Próximo evento</a:t>
            </a:r>
          </a:p>
        </p:txBody>
      </p:sp>
    </p:spTree>
    <p:extLst>
      <p:ext uri="{BB962C8B-B14F-4D97-AF65-F5344CB8AC3E}">
        <p14:creationId xmlns:p14="http://schemas.microsoft.com/office/powerpoint/2010/main" val="158133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7558-994C-4CE0-ACED-61CA108C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Próximo encuentro online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6533-50E8-495F-87FC-005526F4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b="1" dirty="0"/>
              <a:t>Fecha</a:t>
            </a:r>
            <a:r>
              <a:rPr lang="es-ES" dirty="0"/>
              <a:t>: 25.06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b="1" dirty="0"/>
              <a:t>Ponente</a:t>
            </a:r>
            <a:r>
              <a:rPr lang="es-ES" dirty="0"/>
              <a:t>: Antonio </a:t>
            </a:r>
            <a:r>
              <a:rPr lang="es-ES" dirty="0" err="1"/>
              <a:t>Ferrá</a:t>
            </a:r>
            <a:r>
              <a:rPr lang="es-ES" dirty="0"/>
              <a:t> – Palma de Mallorca @</a:t>
            </a:r>
            <a:r>
              <a:rPr lang="es-ES" dirty="0" err="1"/>
              <a:t>Toni_Ferra</a:t>
            </a:r>
            <a:endParaRPr lang="es-ES" dirty="0"/>
          </a:p>
          <a:p>
            <a:pPr lvl="1"/>
            <a:r>
              <a:rPr lang="en-US" dirty="0">
                <a:hlinkClick r:id="rId3"/>
              </a:rPr>
              <a:t>https://www.linkedin.com/in/antonioferra/</a:t>
            </a:r>
            <a:endParaRPr lang="es-ES" dirty="0"/>
          </a:p>
          <a:p>
            <a:endParaRPr lang="es-ES" b="1" dirty="0"/>
          </a:p>
          <a:p>
            <a:r>
              <a:rPr lang="es-ES" b="1" dirty="0"/>
              <a:t>Sesión</a:t>
            </a:r>
            <a:r>
              <a:rPr lang="es-ES" dirty="0"/>
              <a:t>: Power BI con muchos millones de registros (muchos, muchos)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&amp; Dynamic </a:t>
            </a:r>
            <a:r>
              <a:rPr lang="en-US" dirty="0"/>
              <a:t>Communities</a:t>
            </a:r>
            <a:r>
              <a:rPr lang="es-ES" dirty="0"/>
              <a:t> Mallorca</a:t>
            </a:r>
          </a:p>
          <a:p>
            <a:pPr lvl="1"/>
            <a:r>
              <a:rPr lang="en-US" dirty="0">
                <a:hlinkClick r:id="rId4"/>
              </a:rPr>
              <a:t>https://www.meetup.com/es-ES/Dynamic-Communities-Mallorca/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👍🙂 </a:t>
            </a:r>
            <a:r>
              <a:rPr lang="es-ES" b="1" dirty="0"/>
              <a:t>Trae tus dudas y preguntas </a:t>
            </a:r>
            <a:r>
              <a:rPr lang="es-ES" dirty="0"/>
              <a:t>🤔🤷‍♀🤷‍♂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214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¿Preguntas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No olvides, por favor, rellenar la encuesta: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sz="8900" dirty="0">
                <a:solidFill>
                  <a:srgbClr val="732773"/>
                </a:solidFill>
              </a:rPr>
              <a:t> </a:t>
            </a:r>
            <a:r>
              <a:rPr lang="es-ES" sz="2700" dirty="0">
                <a:solidFill>
                  <a:srgbClr val="732773"/>
                </a:solidFill>
                <a:hlinkClick r:id="rId2"/>
              </a:rPr>
              <a:t>https://bit.ly/2T6U3DN</a:t>
            </a:r>
            <a:r>
              <a:rPr lang="es-ES" sz="2700" dirty="0">
                <a:solidFill>
                  <a:srgbClr val="732773"/>
                </a:solidFill>
              </a:rPr>
              <a:t> </a:t>
            </a:r>
            <a:br>
              <a:rPr lang="es-ES" sz="1600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endParaRPr lang="es-E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03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2615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732773"/>
                </a:solidFill>
              </a:rPr>
              <a:t>Muchas gracias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👏</a:t>
            </a:r>
            <a:br>
              <a:rPr lang="es-ES" dirty="0">
                <a:solidFill>
                  <a:srgbClr val="732773"/>
                </a:solidFill>
              </a:rPr>
            </a:b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Hasta la próxima</a:t>
            </a:r>
            <a:br>
              <a:rPr lang="es-ES" dirty="0">
                <a:solidFill>
                  <a:srgbClr val="732773"/>
                </a:solidFill>
              </a:rPr>
            </a:br>
            <a:r>
              <a:rPr lang="es-ES" dirty="0">
                <a:solidFill>
                  <a:srgbClr val="732773"/>
                </a:solidFill>
              </a:rPr>
              <a:t>🖐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Madrid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https://www.meetup.com/es-ES/Power-Platform-Madrid/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B93BBB-3543-4615-AD85-A754994C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413" y="365126"/>
            <a:ext cx="2502401" cy="14411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1864F-D135-47BE-9EA5-7325CB46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633" y="1395168"/>
            <a:ext cx="1333500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EBE9A8-79C0-45D5-A177-C26728E92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39" y="2385209"/>
            <a:ext cx="5743575" cy="3228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A824A-0940-4F63-8B03-2A406DD24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497" y="2394734"/>
            <a:ext cx="4552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Madrid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2" name="Imagen 11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80A2994E-BF4B-4C69-A9C9-833393FC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12" y="2313603"/>
            <a:ext cx="1485202" cy="624505"/>
          </a:xfrm>
          <a:prstGeom prst="rect">
            <a:avLst/>
          </a:prstGeom>
        </p:spPr>
      </p:pic>
      <p:pic>
        <p:nvPicPr>
          <p:cNvPr id="14" name="Imagen 13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71FC3405-223B-46F6-8298-AC1EAB0F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47" y="2083891"/>
            <a:ext cx="2472974" cy="1083930"/>
          </a:xfrm>
          <a:prstGeom prst="rect">
            <a:avLst/>
          </a:prstGeom>
        </p:spPr>
      </p:pic>
      <p:pic>
        <p:nvPicPr>
          <p:cNvPr id="16" name="Imagen 15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E395ACA-9496-4969-8908-E7100886F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2" b="36773"/>
          <a:stretch/>
        </p:blipFill>
        <p:spPr>
          <a:xfrm>
            <a:off x="1383191" y="4058391"/>
            <a:ext cx="2679850" cy="365738"/>
          </a:xfrm>
          <a:prstGeom prst="rect">
            <a:avLst/>
          </a:prstGeom>
        </p:spPr>
      </p:pic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66" y="3440778"/>
            <a:ext cx="3484310" cy="15749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A3C272-11D1-4502-AAE5-753B3D5F4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3239227"/>
            <a:ext cx="1825209" cy="6639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675D14-8AC5-4572-8B83-F7F76363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31" y="4153312"/>
            <a:ext cx="2340843" cy="6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  <a:p>
            <a:pPr lvl="1"/>
            <a:r>
              <a:rPr lang="en-US" dirty="0">
                <a:hlinkClick r:id="rId3"/>
              </a:rPr>
              <a:t>https://sway.office.com/pfaxaHaijsR8UPeE?ref=Link</a:t>
            </a:r>
            <a:r>
              <a:rPr lang="en-US" dirty="0"/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4E5613-1FA0-438A-BBD8-1EC86B38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0" y="2386972"/>
            <a:ext cx="4123650" cy="25945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A58EA9-F191-4419-8D78-935E148C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80" y="2386972"/>
            <a:ext cx="4040833" cy="2594579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57725AB-C4BA-4DB1-9DF6-9226E67C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2218"/>
              </p:ext>
            </p:extLst>
          </p:nvPr>
        </p:nvGraphicFramePr>
        <p:xfrm>
          <a:off x="4803747" y="2386972"/>
          <a:ext cx="2816045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045">
                  <a:extLst>
                    <a:ext uri="{9D8B030D-6E8A-4147-A177-3AD203B41FA5}">
                      <a16:colId xmlns:a16="http://schemas.microsoft.com/office/drawing/2014/main" val="739739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Global Power </a:t>
                      </a:r>
                      <a:r>
                        <a:rPr lang="en-US" sz="1400" noProof="0" dirty="0"/>
                        <a:t>Platform</a:t>
                      </a:r>
                      <a:r>
                        <a:rPr lang="es-ES" sz="1400" dirty="0"/>
                        <a:t> </a:t>
                      </a:r>
                      <a:r>
                        <a:rPr lang="en-US" sz="1400" noProof="0" dirty="0"/>
                        <a:t>Bootcamp</a:t>
                      </a:r>
                      <a:r>
                        <a:rPr lang="es-ES" sz="1400" dirty="0"/>
                        <a:t> </a:t>
                      </a:r>
                    </a:p>
                    <a:p>
                      <a:r>
                        <a:rPr lang="es-ES" sz="1400" dirty="0"/>
                        <a:t>España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Alicante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2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Barcelona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Madrid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1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Málaga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Palma de Mallorca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1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Valladolid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/>
                        <a:t>Zaragoza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4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684B9-CF87-4051-A451-6C79F28C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Patrocinadores Power </a:t>
            </a:r>
            <a:r>
              <a:rPr lang="en-US" dirty="0"/>
              <a:t>Platform</a:t>
            </a:r>
            <a:r>
              <a:rPr lang="es-ES" dirty="0"/>
              <a:t> España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879B-B86F-4797-A26C-2BF0F26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3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¡Muchas gracias! </a:t>
            </a:r>
            <a:r>
              <a:rPr lang="es-ES" dirty="0"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Si te animas a patrocinar, acércate, ganamos </a:t>
            </a:r>
            <a:r>
              <a:rPr lang="es-ES" dirty="0" err="1">
                <a:sym typeface="Wingdings" panose="05000000000000000000" pitchFamily="2" charset="2"/>
              </a:rPr>
              <a:t>tod@s</a:t>
            </a:r>
            <a:r>
              <a:rPr lang="es-ES" dirty="0">
                <a:sym typeface="Wingdings" panose="05000000000000000000" pitchFamily="2" charset="2"/>
              </a:rPr>
              <a:t> !!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C226596-C9C8-493A-A55E-A962487CA827}"/>
              </a:ext>
            </a:extLst>
          </p:cNvPr>
          <p:cNvSpPr/>
          <p:nvPr/>
        </p:nvSpPr>
        <p:spPr>
          <a:xfrm>
            <a:off x="2063189" y="5397500"/>
            <a:ext cx="785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8" name="Imagen 17" descr="Imagen que contiene diferente, amarillo, tabla, tren&#10;&#10;Descripción generada automáticamente">
            <a:extLst>
              <a:ext uri="{FF2B5EF4-FFF2-40B4-BE49-F238E27FC236}">
                <a16:creationId xmlns:a16="http://schemas.microsoft.com/office/drawing/2014/main" id="{4F2F0618-2F72-429E-9A98-6FC31A88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42" y="2506717"/>
            <a:ext cx="5306660" cy="23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Crecemos en 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Comunidad</a:t>
            </a:r>
          </a:p>
          <a:p>
            <a:pPr lvl="1"/>
            <a:r>
              <a:rPr lang="es-ES" dirty="0"/>
              <a:t>Murcia</a:t>
            </a:r>
          </a:p>
          <a:p>
            <a:pPr lvl="1"/>
            <a:r>
              <a:rPr lang="es-ES" dirty="0"/>
              <a:t>Sevilla</a:t>
            </a:r>
          </a:p>
          <a:p>
            <a:pPr lvl="1"/>
            <a:r>
              <a:rPr lang="es-ES" dirty="0"/>
              <a:t>Pamplona</a:t>
            </a:r>
          </a:p>
          <a:p>
            <a:pPr lvl="1"/>
            <a:r>
              <a:rPr lang="en-US" dirty="0"/>
              <a:t>Granada</a:t>
            </a:r>
          </a:p>
          <a:p>
            <a:pPr lvl="1"/>
            <a:r>
              <a:rPr lang="en-US" dirty="0"/>
              <a:t>Valencia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¿Te animas a crear comunidad en tu localidad? </a:t>
            </a:r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¡¡¡ Bien pensado </a:t>
            </a:r>
            <a:r>
              <a:rPr lang="es-ES" dirty="0"/>
              <a:t>👏</a:t>
            </a:r>
            <a:r>
              <a:rPr lang="es-ES" dirty="0">
                <a:sym typeface="Wingdings" panose="05000000000000000000" pitchFamily="2" charset="2"/>
              </a:rPr>
              <a:t> !!! </a:t>
            </a:r>
          </a:p>
          <a:p>
            <a:pPr marL="457200" lvl="1" indent="0" algn="ctr">
              <a:buNone/>
            </a:pPr>
            <a:r>
              <a:rPr lang="es-ES" dirty="0">
                <a:sym typeface="Wingdings" panose="05000000000000000000" pitchFamily="2" charset="2"/>
              </a:rPr>
              <a:t>¿Tienes dudas? </a:t>
            </a:r>
            <a:r>
              <a:rPr lang="es-ES" dirty="0"/>
              <a:t>🤔🤷‍♀🤷‍♂ </a:t>
            </a:r>
            <a:r>
              <a:rPr lang="es-ES" dirty="0">
                <a:sym typeface="Wingdings" panose="05000000000000000000" pitchFamily="2" charset="2"/>
              </a:rPr>
              <a:t>Avísanos, podemos ayudarte !! </a:t>
            </a:r>
            <a:r>
              <a:rPr lang="es-ES" dirty="0"/>
              <a:t>👍🙂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45CD6E-A939-4818-BB5B-A252956D7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36" y="1231900"/>
            <a:ext cx="2809875" cy="7239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8B806E-A314-4C82-8FCE-832FF1538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36" y="2033164"/>
            <a:ext cx="5883693" cy="19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6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C3A73F-5E97-4E98-A98E-B04B779A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98" y="1432482"/>
            <a:ext cx="2899907" cy="30497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44CD09-2CE1-4C49-8B5D-C0904149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52" y="1407822"/>
            <a:ext cx="3653566" cy="4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</a:t>
            </a:r>
            <a:r>
              <a:rPr lang="en-US" dirty="0"/>
              <a:t>Platform</a:t>
            </a:r>
            <a:r>
              <a:rPr lang="es-ES" dirty="0"/>
              <a:t> España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7316FB-0AF0-4F93-813D-77F72A8A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Canal</a:t>
            </a:r>
          </a:p>
          <a:p>
            <a:pPr lvl="1"/>
            <a:r>
              <a:rPr lang="es-ES" dirty="0"/>
              <a:t>Crecemos !!! </a:t>
            </a:r>
          </a:p>
          <a:p>
            <a:pPr marL="457200" lvl="1" indent="0">
              <a:buNone/>
            </a:pPr>
            <a:r>
              <a:rPr lang="es-ES" dirty="0"/>
              <a:t>       👏👍🙂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https://www.youtube.com/channel/UCkqay02p7E15AzFLsiCYYRA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927AD-8B0B-4EBD-8A06-BF77E1AD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43" y="1395168"/>
            <a:ext cx="1724025" cy="495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F1363D-E4AD-441A-B482-0E44BEA8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02" y="4496113"/>
            <a:ext cx="11068050" cy="1047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D4CB8C-4271-4B25-AF1C-D030FFD02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68619"/>
            <a:ext cx="10972800" cy="10572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7B59A3-0783-4386-9D79-7AC8F52C9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566" y="1395168"/>
            <a:ext cx="46958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7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84158197BABA4EA2B708322E54A03F" ma:contentTypeVersion="2" ma:contentTypeDescription="Crear nuevo documento." ma:contentTypeScope="" ma:versionID="755762fb118efa2856966d6174521dfa">
  <xsd:schema xmlns:xsd="http://www.w3.org/2001/XMLSchema" xmlns:xs="http://www.w3.org/2001/XMLSchema" xmlns:p="http://schemas.microsoft.com/office/2006/metadata/properties" xmlns:ns2="7a01c6eb-1391-4765-b6d1-bfdbdbbea19e" targetNamespace="http://schemas.microsoft.com/office/2006/metadata/properties" ma:root="true" ma:fieldsID="d992aa6afa1e6febfe2b02dbdd3ae9e5" ns2:_="">
    <xsd:import namespace="7a01c6eb-1391-4765-b6d1-bfdbdbbea1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1c6eb-1391-4765-b6d1-bfdbdbbea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3AE6F8-0D50-411F-85C3-DBCAE771461E}"/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eff05f76-6d47-4c14-8e78-d46dfaef9bdc"/>
    <ds:schemaRef ds:uri="3fec88e2-7b8b-42c8-bdb2-d65384baa0a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6221</TotalTime>
  <Words>606</Words>
  <Application>Microsoft Office PowerPoint</Application>
  <PresentationFormat>Panorámica</PresentationFormat>
  <Paragraphs>142</Paragraphs>
  <Slides>26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Presentación de PowerPoint</vt:lpstr>
      <vt:lpstr>Presentación de PowerPoint</vt:lpstr>
      <vt:lpstr>Power Platform Madrid</vt:lpstr>
      <vt:lpstr>Patrocinadores Power Platform Madrid</vt:lpstr>
      <vt:lpstr>Power Platform España</vt:lpstr>
      <vt:lpstr>Patrocinadores Power Platform España</vt:lpstr>
      <vt:lpstr>Crecemos en Power Platform España</vt:lpstr>
      <vt:lpstr>Power Platform España</vt:lpstr>
      <vt:lpstr>Power Platform España</vt:lpstr>
      <vt:lpstr>Power Platform España</vt:lpstr>
      <vt:lpstr>Talks4Kids</vt:lpstr>
      <vt:lpstr>Proyecto Regional Government Emergency and Monitoring Solution</vt:lpstr>
      <vt:lpstr>Resultados Encuesta</vt:lpstr>
      <vt:lpstr>Artículos Destacados</vt:lpstr>
      <vt:lpstr>Artículos Destacados</vt:lpstr>
      <vt:lpstr>Artículos Destacados</vt:lpstr>
      <vt:lpstr>Power Platform fuera de España</vt:lpstr>
      <vt:lpstr>Eventos Power Platform fuera de España</vt:lpstr>
      <vt:lpstr>Eventos Power Platform fuera de España</vt:lpstr>
      <vt:lpstr>Sesiones de hoy</vt:lpstr>
      <vt:lpstr>¡Que disfrutes del evento!  👏👍🙂</vt:lpstr>
      <vt:lpstr>Próximo evento</vt:lpstr>
      <vt:lpstr>Próximo encuentro online</vt:lpstr>
      <vt:lpstr>¿Preguntas?</vt:lpstr>
      <vt:lpstr> No olvides, por favor, rellenar la encuesta:  https://bit.ly/2T6U3DN   Muchas gracias 👏 </vt:lpstr>
      <vt:lpstr>Muchas gracias 👏  Hasta la próxima 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Ana María Bisbé York</cp:lastModifiedBy>
  <cp:revision>165</cp:revision>
  <dcterms:created xsi:type="dcterms:W3CDTF">2020-02-08T21:32:28Z</dcterms:created>
  <dcterms:modified xsi:type="dcterms:W3CDTF">2020-06-11T10:05:28Z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0x010100DE84158197BABA4EA2B708322E54A03F</vt:lpwstr>
  </property>
</Properties>
</file>